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20"/>
  </p:normalViewPr>
  <p:slideViewPr>
    <p:cSldViewPr snapToGrid="0" showGuides="1">
      <p:cViewPr varScale="1">
        <p:scale>
          <a:sx n="207" d="100"/>
          <a:sy n="207" d="100"/>
        </p:scale>
        <p:origin x="18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D958BE-DE31-67A8-7646-820F5C11E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F41433F-F4C4-E532-6C4E-FF724AFF5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B502AB-A6D2-6E3B-6CD8-3DDE632D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3C3A35-1D5F-E145-0576-5D73E3798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AA3609-6F15-AD1F-8ECB-03F847A2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12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DD4D5-F635-7090-FC4B-B3F7DAD7C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6EE06E-C018-C5FF-72FA-430877A89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B84E30-193D-0074-5115-9B966A60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75BC38-254F-70CE-C67C-1D9263DE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F91D8E-7BD0-EED5-66F8-08FB6F25E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0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5AE81D3-B40A-209D-F3F7-E73A33B084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C77DCF6-065A-6CCB-45C2-68A832619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B7D85D-C6F2-7CFE-EDD6-861BB674B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4B8E46-0681-B919-3715-9B4892C4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7FC151-09C6-6D6D-DC88-6547C3788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10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E76B7-7E77-4BB8-955E-9CC0CD26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6D96C4-B2FF-0C23-68BB-30A7FC496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FE2D6A-F016-EC2E-B5D0-809D8F2C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3403A9-92FE-BB0C-BEAC-B72E0613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F82E30-5973-5EC6-4E07-638EC13C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7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C969C1-23C7-A38C-F1B0-A3C813E7C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3BDA5D-8C6E-E52F-C9E2-89D5EFE1D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5250F5-1596-DFEF-24C7-B3A0AD25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74DF24-A368-5EA4-7412-1CE5875D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38E804-0D85-F380-5F03-104B8F33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73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8F02FD-005E-978C-3BEC-7CBC2424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03EAA2-2154-506A-01D1-2E6653793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7C032C-C8B8-353C-0FB8-E5B57CC98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D43E70-DC7E-31CD-A0DD-9752BF3C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479B23-C67B-1773-C4F7-F244FDF6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1584AD-47AD-AFC3-5DD2-56DE0738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79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95A322-FBA7-1CA1-7177-25A10D8D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E126D2-5AE4-2839-ED29-9F47E0938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6A60B1-8E30-D4E9-4097-2381E1595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E870BE6-EC80-5042-67D2-B6C5C35DD6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F6F55-D040-7D14-3591-3226EDBA6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FFA05C-46D8-0B6F-0B1A-8E996F7A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2F17FD-A83D-20BF-CF8D-70538E52D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03CA36-8554-1E60-65F0-9140F22FE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80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9737D-E8CA-B35C-BD0E-142D320E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ABBECE-FE8E-B84F-8F13-28B40775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28528B-9161-0177-A484-4F31C5451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3B681B-FA4F-6776-8918-87542E4D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41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D9A31B9-6CC7-96F0-FC16-008CF2EF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734417-7FB8-EDD0-7FB5-F067BE3D6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8931B5-52FC-1624-D0D4-C9215F7F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806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CE6FE-382F-8DBF-B62D-1552F1182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7CAA1A-9F1C-C35A-073E-DE1055F34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12BF56-CE94-14D6-2931-7CE57D958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931784-8E1E-4BFA-2D1C-11D8BCC8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520981-CDA2-7620-7552-75977F4D2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C70AD0-C6F7-66CA-C1F4-AE6F602EB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09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A96B4-DCA1-319D-7BBB-0C4D50181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5F15247-A55B-2B9C-39D4-7433CAA34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9975FC-15BD-8E64-1025-993C91246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8F33B02-591B-EA33-E8D0-6B527E69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A7D3D6-FEDB-E7A9-96D9-BC73B448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4EB31F-FA4E-33F7-AADD-7EAA96C6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84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86C6D2C-5725-2C1A-5298-9DC0BFA2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678AF5-ECA2-99F0-3058-DE8F2E81C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5E9188-F095-A98E-7120-C425437A19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7C5805-C65C-861C-105E-C7213D3CC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1AA62B-5EC5-F90C-52DE-34A753EE4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01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2">
            <a:extLst>
              <a:ext uri="{FF2B5EF4-FFF2-40B4-BE49-F238E27FC236}">
                <a16:creationId xmlns:a16="http://schemas.microsoft.com/office/drawing/2014/main" id="{B8B435CE-479C-B6CB-D9B7-E368234E9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906" y="3845159"/>
            <a:ext cx="10695245" cy="267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Unternehmen | Beziehung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|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176110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3</cp:revision>
  <dcterms:created xsi:type="dcterms:W3CDTF">2024-05-15T11:37:35Z</dcterms:created>
  <dcterms:modified xsi:type="dcterms:W3CDTF">2025-07-29T13:30:22Z</dcterms:modified>
</cp:coreProperties>
</file>