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9"/>
    <p:restoredTop sz="94720"/>
  </p:normalViewPr>
  <p:slideViewPr>
    <p:cSldViewPr snapToGrid="0" showGuides="1">
      <p:cViewPr varScale="1">
        <p:scale>
          <a:sx n="207" d="100"/>
          <a:sy n="207" d="100"/>
        </p:scale>
        <p:origin x="184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D958BE-DE31-67A8-7646-820F5C11E6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F41433F-F4C4-E532-6C4E-FF724AFF55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AB502AB-A6D2-6E3B-6CD8-3DDE632D6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B3C3A35-1D5F-E145-0576-5D73E3798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AA3609-6F15-AD1F-8ECB-03F847A23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3122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4DD4D5-F635-7090-FC4B-B3F7DAD7C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C6EE06E-C018-C5FF-72FA-430877A899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5B84E30-193D-0074-5115-9B966A602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75BC38-254F-70CE-C67C-1D9263DEF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7F91D8E-7BD0-EED5-66F8-08FB6F25E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303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5AE81D3-B40A-209D-F3F7-E73A33B084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C77DCF6-065A-6CCB-45C2-68A8326192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3B7D85D-C6F2-7CFE-EDD6-861BB674B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34B8E46-0681-B919-3715-9B4892C45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7FC151-09C6-6D6D-DC88-6547C3788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4105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6E76B7-7E77-4BB8-955E-9CC0CD26F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6D96C4-B2FF-0C23-68BB-30A7FC496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FE2D6A-F016-EC2E-B5D0-809D8F2C6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63403A9-92FE-BB0C-BEAC-B72E06132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6F82E30-5973-5EC6-4E07-638EC13CA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873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C969C1-23C7-A38C-F1B0-A3C813E7C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83BDA5D-8C6E-E52F-C9E2-89D5EFE1D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5250F5-1596-DFEF-24C7-B3A0AD25F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74DF24-A368-5EA4-7412-1CE5875DA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38E804-0D85-F380-5F03-104B8F33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6737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8F02FD-005E-978C-3BEC-7CBC2424D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203EAA2-2154-506A-01D1-2E6653793E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67C032C-C8B8-353C-0FB8-E5B57CC98E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4D43E70-DC7E-31CD-A0DD-9752BF3CE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A479B23-C67B-1773-C4F7-F244FDF63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01584AD-47AD-AFC3-5DD2-56DE0738E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7793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95A322-FBA7-1CA1-7177-25A10D8DE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2E126D2-5AE4-2839-ED29-9F47E09380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96A60B1-8E30-D4E9-4097-2381E15951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E870BE6-EC80-5042-67D2-B6C5C35DD6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99F6F55-D040-7D14-3591-3226EDBA65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1FFA05C-46D8-0B6F-0B1A-8E996F7A8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92F17FD-A83D-20BF-CF8D-70538E52D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D03CA36-8554-1E60-65F0-9140F22FE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4809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29737D-E8CA-B35C-BD0E-142D320EE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4ABBECE-FE8E-B84F-8F13-28B407750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828528B-9161-0177-A484-4F31C5451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73B681B-FA4F-6776-8918-87542E4DC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2416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D9A31B9-6CC7-96F0-FC16-008CF2EF4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A734417-7FB8-EDD0-7FB5-F067BE3D6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08931B5-52FC-1624-D0D4-C9215F7FF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8068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FCE6FE-382F-8DBF-B62D-1552F1182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7CAA1A-9F1C-C35A-073E-DE1055F34B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D12BF56-CE94-14D6-2931-7CE57D958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B931784-8E1E-4BFA-2D1C-11D8BCC86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D520981-CDA2-7620-7552-75977F4D2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1C70AD0-C6F7-66CA-C1F4-AE6F602EB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8090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4A96B4-DCA1-319D-7BBB-0C4D50181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5F15247-A55B-2B9C-39D4-7433CAA349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19975FC-15BD-8E64-1025-993C912463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8F33B02-591B-EA33-E8D0-6B527E693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2A7D3D6-FEDB-E7A9-96D9-BC73B448A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E4EB31F-FA4E-33F7-AADD-7EAA96C6A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1845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86C6D2C-5725-2C1A-5298-9DC0BFA23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A678AF5-ECA2-99F0-3058-DE8F2E81C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35E9188-F095-A98E-7120-C425437A19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D583CB-9C22-0242-967A-1060E1A1BF2B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7C5805-C65C-861C-105E-C7213D3CCC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1AA62B-5EC5-F90C-52DE-34A753EE41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1A4663-EBCB-D54D-91AF-42269B9A1E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2011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2">
            <a:extLst>
              <a:ext uri="{FF2B5EF4-FFF2-40B4-BE49-F238E27FC236}">
                <a16:creationId xmlns:a16="http://schemas.microsoft.com/office/drawing/2014/main" id="{B8B435CE-479C-B6CB-D9B7-E368234E99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906" y="3845159"/>
            <a:ext cx="10695245" cy="267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4000" tIns="108000" rIns="180000" bIns="108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de-DE" altLang="de-DE" sz="1000" dirty="0">
                <a:latin typeface="Calibri" panose="020F0502020204030204" pitchFamily="34" charset="0"/>
              </a:rPr>
              <a:t>Unternehmen | Beziehung</a:t>
            </a:r>
          </a:p>
          <a:p>
            <a:pPr eaLnBrk="1" hangingPunct="1">
              <a:spcAft>
                <a:spcPts val="600"/>
              </a:spcAft>
            </a:pPr>
            <a:r>
              <a:rPr lang="de-DE" altLang="de-DE" sz="1000" dirty="0">
                <a:latin typeface="Calibri" panose="020F0502020204030204" pitchFamily="34" charset="0"/>
              </a:rPr>
              <a:t>Enterprise | Interest</a:t>
            </a:r>
          </a:p>
          <a:p>
            <a:pPr eaLnBrk="1" hangingPunct="1">
              <a:spcAft>
                <a:spcPts val="600"/>
              </a:spcAft>
            </a:pPr>
            <a:r>
              <a:rPr lang="de-DE" altLang="de-DE" sz="1000" dirty="0">
                <a:latin typeface="Calibri" panose="020F0502020204030204" pitchFamily="34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4176110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974A03683C16745ABBE287E7CFD9012" ma:contentTypeVersion="98" ma:contentTypeDescription="Ein neues Dokument erstellen." ma:contentTypeScope="" ma:versionID="5c2dd749d4580420d8d0f5259112aaae">
  <xsd:schema xmlns:xsd="http://www.w3.org/2001/XMLSchema" xmlns:xs="http://www.w3.org/2001/XMLSchema" xmlns:p="http://schemas.microsoft.com/office/2006/metadata/properties" xmlns:ns1="http://schemas.microsoft.com/sharepoint/v3" xmlns:ns2="01f689fd-ce1f-496c-86e8-16f6d5a6466c" xmlns:ns3="98b12467-c142-4334-9d31-02be22bc2c62" targetNamespace="http://schemas.microsoft.com/office/2006/metadata/properties" ma:root="true" ma:fieldsID="640277105b5e8eed53b9a0a9a28ebedf" ns1:_="" ns2:_="" ns3:_="">
    <xsd:import namespace="http://schemas.microsoft.com/sharepoint/v3"/>
    <xsd:import namespace="01f689fd-ce1f-496c-86e8-16f6d5a6466c"/>
    <xsd:import namespace="98b12467-c142-4334-9d31-02be22bc2c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Eigenschaften der einheitlichen Compliancerichtlinie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I-Aktion der einheitlichen Compliancerichtlini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f689fd-ce1f-496c-86e8-16f6d5a646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Bildmarkierungen" ma:readOnly="false" ma:fieldId="{5cf76f15-5ced-4ddc-b409-7134ff3c332f}" ma:taxonomyMulti="true" ma:sspId="3310362f-e38e-49da-9511-9b6ae3967e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b12467-c142-4334-9d31-02be22bc2c6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5999820-1c16-469a-9680-f843739cf9ea}" ma:internalName="TaxCatchAll" ma:showField="CatchAllData" ma:web="98b12467-c142-4334-9d31-02be22bc2c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PolicyDirtyBag xmlns="microsoft.office.server.policy.changes">
  <Microsoft.Office.RecordsManagement.PolicyFeatures.Expiration op="Delete"/>
</PolicyDirtyBag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b12467-c142-4334-9d31-02be22bc2c62" xsi:nil="true"/>
    <_ip_UnifiedCompliancePolicyUIAction xmlns="http://schemas.microsoft.com/sharepoint/v3" xsi:nil="true"/>
    <lcf76f155ced4ddcb4097134ff3c332f xmlns="01f689fd-ce1f-496c-86e8-16f6d5a6466c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3DB4C32-867F-4B8B-8849-815B330061C7}"/>
</file>

<file path=customXml/itemProps2.xml><?xml version="1.0" encoding="utf-8"?>
<ds:datastoreItem xmlns:ds="http://schemas.openxmlformats.org/officeDocument/2006/customXml" ds:itemID="{704AA8B2-336A-45C3-9E44-6C8A5211F6E5}"/>
</file>

<file path=customXml/itemProps3.xml><?xml version="1.0" encoding="utf-8"?>
<ds:datastoreItem xmlns:ds="http://schemas.openxmlformats.org/officeDocument/2006/customXml" ds:itemID="{EBFE25F5-03DA-4449-A235-E074B1C74074}"/>
</file>

<file path=customXml/itemProps4.xml><?xml version="1.0" encoding="utf-8"?>
<ds:datastoreItem xmlns:ds="http://schemas.openxmlformats.org/officeDocument/2006/customXml" ds:itemID="{A8BD5400-86A7-4368-B84F-DD0F0FC06BE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Macintosh PowerPoint</Application>
  <PresentationFormat>Breitbild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3</cp:revision>
  <dcterms:created xsi:type="dcterms:W3CDTF">2024-05-15T11:37:35Z</dcterms:created>
  <dcterms:modified xsi:type="dcterms:W3CDTF">2025-07-29T13:30:22Z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0x0101009974A03683C16745ABBE287E7CFD9012</vt:lpwstr>
  </property>
  <property fmtid="{D5CDD505-2E9C-101B-9397-08002B2CF9AE}" pid="3" name="_dlc_policyId">
    <vt:lpwstr/>
  </property>
  <property fmtid="{D5CDD505-2E9C-101B-9397-08002B2CF9AE}" pid="4" name="ItemRetentionFormula">
    <vt:lpwstr/>
  </property>
</Properties>
</file>